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4" r:id="rId9"/>
    <p:sldId id="263" r:id="rId10"/>
    <p:sldId id="266" r:id="rId11"/>
    <p:sldId id="265" r:id="rId1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A0E3B2-879D-4BB7-8105-53E92418B9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64BAB70-C779-425B-8DAD-3AEAFC5A0A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55667543-B254-49CC-BFDC-ABDF73BB0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6A143F2E-0F15-4D49-8DA7-EC385588E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9235761-3F8F-4DC3-B9AF-4A3C5BF00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25430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74E849-2D5D-434C-8771-26F642930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7E405810-4521-4ACB-AE5E-8FE7637C97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6EC73C27-79DC-45F5-BBEF-46E8D42C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247B965-147A-4CCB-A3B3-58D61588A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14CE4872-E348-45D0-83F5-746D24D69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215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1F366CDA-4D0F-4601-BCAC-2344EF0BE7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8CEE4F7F-0B24-4E85-AD7A-C6C44AC49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2505120-DE0E-4AA8-80CB-F2C229FAC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3C5B04F-C208-4EAF-949E-5FBF91E6B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9106389-FE8B-47F1-B3E9-4455B297F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9758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D8723A-4430-447E-AC1C-E8A00CC81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3859F0C-BD5F-4E2E-8B22-D7C5842FD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D33EFE9-2CBB-4CD0-A6AB-84950046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3D8DDB7-E7B7-4648-8D8C-1BD6CF386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8995E62B-2583-469F-8024-EA2E5996B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4115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A61DD17-D573-45F7-994D-C2FC1DEA7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1CB30C5-4E1D-4611-ACEB-B34BDEC2A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5FD6E27-93EF-468C-9ACC-F5D572C6C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F233FFA5-D2BC-45A5-AFA2-4DCC078FF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C12547C1-42B1-40B7-BC32-E1F818C6C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475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150545-3DCA-4ACF-BF40-14128A3EE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B4D9E28-1BA1-413B-BAA4-947919DD0B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A0E94CCE-8903-4E23-8A4D-B398C71DC1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8FD4B5C9-1D0D-422F-9A78-0F0F6E418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1E8E684E-A159-49EA-8309-5563535E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611807EA-46BD-4126-962F-E20038B73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0910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1D1AE67-EE59-4360-9DD9-92781C21B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C7B3E36-9560-4E5A-B1F4-C7C7A541B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5258C321-C06F-4934-A0C1-CE5EB8A275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2BCA050-CD64-4405-A15C-61DB09C0B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48885864-3ADE-4DC3-BD61-5E0E875DF7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B5D60DD3-B98F-4707-8B11-5A6B041A2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6841EC3B-6231-4784-AC3C-EB53854FF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3F068A17-2EE8-42CE-8A9E-E115792CC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7828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7811EF-C42A-4AE6-90C8-4FEFC2F16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17EAE836-FF0B-46B2-8077-CCBEEB03A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AAB26717-8AFB-42E1-A290-2AD18AAD9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86DEACF3-A630-4238-B153-35F790AF0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38034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28958E26-1730-40A4-832A-83276D27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9EDA398E-EA14-47F9-B4BD-F55E05F8A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D38F596E-FA9A-4225-B861-2A9AD8868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51380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3C9698-20A2-48DE-88A6-A31F5CCBE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857EE032-A108-4F0A-9F2B-190652B21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617307A-4920-4C64-99C6-860ED38A01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EAE8AC83-7D3E-4C29-A007-4B5A273CF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B4851F7A-B5B8-46F8-9372-C0760AF90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E4BF1D95-3651-4D3B-90DE-6616CB25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0956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9CA364-B513-4AE0-B1E5-A8304520B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45566BB9-C1E4-4868-8C44-9B13676D7E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D71B4B2-78F6-441D-A434-C26C613C0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10D3079E-3D2C-4B3B-BA05-E458FAE41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FA0427C8-348B-42A8-A4AE-ACDA0BFF9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B25E1565-4B74-4187-8E2D-E33B53974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2660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02FFBCFE-E821-4D1F-A8BC-FF2F6EB9A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E142B89-E910-49A4-9B12-BE9AAF3BB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60B6501-3152-4B2D-ADE9-77EC91B29C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4D2C3-27B1-455C-BEA5-1DD1AC05C79D}" type="datetimeFigureOut">
              <a:rPr lang="sk-SK" smtClean="0"/>
              <a:t>24.7.2020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A403FB5-7E8F-4423-A894-B483F8AFF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DCBC985-5928-47E4-A069-85CDE0E56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5AD9C-5A53-4092-9291-ACE5199BAE2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35315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 descr="Obrázok, na ktorom je text&#10;&#10;Automaticky generovaný popis">
            <a:extLst>
              <a:ext uri="{FF2B5EF4-FFF2-40B4-BE49-F238E27FC236}">
                <a16:creationId xmlns:a16="http://schemas.microsoft.com/office/drawing/2014/main" id="{76A6F80A-74A6-40E3-A7BD-33762AF31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069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BE3A91-8BE4-429A-A10B-9973BD54EF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148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>
            <a:extLst>
              <a:ext uri="{FF2B5EF4-FFF2-40B4-BE49-F238E27FC236}">
                <a16:creationId xmlns:a16="http://schemas.microsoft.com/office/drawing/2014/main" id="{873CD138-DC32-41A6-8608-F8110C4AA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63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:a16="http://schemas.microsoft.com/office/drawing/2014/main" id="{617BC503-FB10-43B3-AF18-FC6685A770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52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>
            <a:extLst>
              <a:ext uri="{FF2B5EF4-FFF2-40B4-BE49-F238E27FC236}">
                <a16:creationId xmlns:a16="http://schemas.microsoft.com/office/drawing/2014/main" id="{24BD1F29-C5A3-4662-A968-B19BA272BB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439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 descr="Obrázok, na ktorom je sedenie, stôl, jedlo, chladnička&#10;&#10;Automaticky generovaný popis">
            <a:extLst>
              <a:ext uri="{FF2B5EF4-FFF2-40B4-BE49-F238E27FC236}">
                <a16:creationId xmlns:a16="http://schemas.microsoft.com/office/drawing/2014/main" id="{A7A39B1B-69AC-422B-8C2C-A1F08C27B5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3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 descr="Obrázok, na ktorom je stôl, sedenie, jedlo, chladnička&#10;&#10;Automaticky generovaný popis">
            <a:extLst>
              <a:ext uri="{FF2B5EF4-FFF2-40B4-BE49-F238E27FC236}">
                <a16:creationId xmlns:a16="http://schemas.microsoft.com/office/drawing/2014/main" id="{C13CBF79-BA77-4E3E-8D4E-50BD2DF2DC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81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Obrázok, na ktorom je snímka obrazovky&#10;&#10;Automaticky generovaný popis">
            <a:extLst>
              <a:ext uri="{FF2B5EF4-FFF2-40B4-BE49-F238E27FC236}">
                <a16:creationId xmlns:a16="http://schemas.microsoft.com/office/drawing/2014/main" id="{1C250BC8-13D5-4FDF-BCE8-0C274B4323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831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>
            <a:extLst>
              <a:ext uri="{FF2B5EF4-FFF2-40B4-BE49-F238E27FC236}">
                <a16:creationId xmlns:a16="http://schemas.microsoft.com/office/drawing/2014/main" id="{3D4B4241-02D7-44B7-920A-CE92F2A842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913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 descr="Obrázok, na ktorom je jedlo&#10;&#10;Automaticky generovaný popis">
            <a:extLst>
              <a:ext uri="{FF2B5EF4-FFF2-40B4-BE49-F238E27FC236}">
                <a16:creationId xmlns:a16="http://schemas.microsoft.com/office/drawing/2014/main" id="{F713659A-398E-42C0-8FD6-97E55C626C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281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 descr="Obrázok, na ktorom je kreslenie&#10;&#10;Automaticky generovaný popis">
            <a:extLst>
              <a:ext uri="{FF2B5EF4-FFF2-40B4-BE49-F238E27FC236}">
                <a16:creationId xmlns:a16="http://schemas.microsoft.com/office/drawing/2014/main" id="{7FDD9975-3834-4661-B372-C5AB5577F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09313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Motív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 </dc:creator>
  <cp:lastModifiedBy>Jakub Filo</cp:lastModifiedBy>
  <cp:revision>6</cp:revision>
  <dcterms:created xsi:type="dcterms:W3CDTF">2020-06-24T11:32:57Z</dcterms:created>
  <dcterms:modified xsi:type="dcterms:W3CDTF">2020-07-24T11:14:27Z</dcterms:modified>
</cp:coreProperties>
</file>