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64" r:id="rId5"/>
    <p:sldId id="271" r:id="rId6"/>
    <p:sldId id="273" r:id="rId7"/>
    <p:sldId id="272" r:id="rId8"/>
    <p:sldId id="276" r:id="rId9"/>
    <p:sldId id="277" r:id="rId10"/>
    <p:sldId id="278" r:id="rId11"/>
  </p:sldIdLst>
  <p:sldSz cx="12188825" cy="6858000"/>
  <p:notesSz cx="6858000" cy="9144000"/>
  <p:defaultTextStyle>
    <a:defPPr rtl="0">
      <a:defRPr lang="sk-SK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4" autoAdjust="0"/>
    <p:restoredTop sz="89767" autoAdjust="0"/>
  </p:normalViewPr>
  <p:slideViewPr>
    <p:cSldViewPr showGuides="1">
      <p:cViewPr>
        <p:scale>
          <a:sx n="113" d="100"/>
          <a:sy n="113" d="100"/>
        </p:scale>
        <p:origin x="-456" y="-6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3750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sk-SK" dirty="0">
              <a:solidFill>
                <a:schemeClr val="tx2"/>
              </a:solidFill>
            </a:endParaRPr>
          </a:p>
        </p:txBody>
      </p:sp>
      <p:sp>
        <p:nvSpPr>
          <p:cNvPr id="3" name="Zástupný objekt dátum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CDA81B-BEEE-489F-8019-1AB9A1F7867B}" type="datetime1">
              <a:rPr lang="sk-SK" smtClean="0">
                <a:solidFill>
                  <a:schemeClr val="tx2"/>
                </a:solidFill>
              </a:rPr>
              <a:pPr algn="r" rtl="0"/>
              <a:t>12. 11. 2019</a:t>
            </a:fld>
            <a:endParaRPr lang="sk-SK" dirty="0">
              <a:solidFill>
                <a:schemeClr val="tx2"/>
              </a:solidFill>
            </a:endParaRPr>
          </a:p>
        </p:txBody>
      </p:sp>
      <p:sp>
        <p:nvSpPr>
          <p:cNvPr id="4" name="Zástupný objekt pät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sk-SK" dirty="0">
              <a:solidFill>
                <a:schemeClr val="tx2"/>
              </a:solidFill>
            </a:endParaRPr>
          </a:p>
        </p:txBody>
      </p:sp>
      <p:sp>
        <p:nvSpPr>
          <p:cNvPr id="5" name="Zástupný objekt čísla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sk-SK" smtClean="0">
                <a:solidFill>
                  <a:schemeClr val="tx2"/>
                </a:solidFill>
              </a:rPr>
              <a:pPr algn="r" rtl="0"/>
              <a:t>‹#›</a:t>
            </a:fld>
            <a:endParaRPr lang="sk-SK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sk-SK" noProof="0" dirty="0"/>
          </a:p>
        </p:txBody>
      </p:sp>
      <p:sp>
        <p:nvSpPr>
          <p:cNvPr id="3" name="Zástupný objekt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E4563B36-0BB6-4684-B9BA-632091CA79DE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4" name="Zástupný objekt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sk-SK" noProof="0" dirty="0"/>
          </a:p>
        </p:txBody>
      </p:sp>
      <p:sp>
        <p:nvSpPr>
          <p:cNvPr id="5" name="Zástupný objekt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sk-SK" noProof="0" dirty="0"/>
              <a:t>Upraviť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6" name="Zástupný objekt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sk-SK" noProof="0" dirty="0"/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sk-SK" noProof="0" smtClean="0"/>
              <a:pPr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sk-SK" noProof="0" smtClean="0"/>
              <a:pPr/>
              <a:t>4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1291028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sk-SK" noProof="0" smtClean="0"/>
              <a:t>Upravte štýl predlohy podnadpisov</a:t>
            </a:r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sk-SK" noProof="0" dirty="0"/>
              <a:t>Upravte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4" name="Zástupný objekt dátum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71E412E-65ED-436B-B390-123BBBB881D2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5" name="Zástupný objekt pät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k-SK" noProof="0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591C5AD9-787D-40FA-8A4D-16A055B9AF81}" type="slidenum">
              <a:rPr lang="sk-SK" noProof="0" smtClean="0"/>
              <a:pPr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 hasCustomPrompt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sk-SK" noProof="0" dirty="0"/>
              <a:t>Upravte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4" name="Zástupný objekt dátum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1F0CCA2-22F4-4CB5-983B-52D9F335160E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5" name="Zástupný objekt pät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k-SK" noProof="0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591C5AD9-787D-40FA-8A4D-16A055B9AF81}" type="slidenum">
              <a:rPr lang="sk-SK" noProof="0" smtClean="0"/>
              <a:pPr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 rtl="0">
              <a:defRPr/>
            </a:lvl1pPr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4" name="Zástupný objekt dátum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4497D9-A81C-4117-8407-EA59C77328C9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5" name="Zástupný objekt pät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k-SK" noProof="0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sk-SK" noProof="0" smtClean="0"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 hasCustomPrompt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typy obsa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 hasCustomPrompt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 hasCustomPrompt="1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5" name="Zástupný objekt dátum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F9298C1-0293-473D-B2B2-E3C1D30CDE47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6" name="Zástupný objekt pät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k-SK" noProof="0" dirty="0"/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sk-SK" noProof="0" smtClean="0"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 hasCustomPrompt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 hasCustomPrompt="1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 hasCustomPrompt="1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 hasCustomPrompt="1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7" name="Zástupný objekt dátumu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D3D3546-BFFC-4492-AA6A-AC29DF95F5BA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8" name="Zástupný objekt pät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k-SK" noProof="0" dirty="0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sk-SK" noProof="0" smtClean="0"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Iba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Zástupný objekt dátumu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19C4243-7622-4B45-A218-C5B39E1A45C6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4" name="Zástupný objekt pät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k-SK" noProof="0" dirty="0"/>
          </a:p>
        </p:txBody>
      </p:sp>
      <p:sp>
        <p:nvSpPr>
          <p:cNvPr id="5" name="Zástupný objekt čísla snímk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sk-SK" noProof="0" smtClean="0"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dátumu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510CBD0-DA18-4D67-80BB-17A02B86358C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3" name="Zástupný objekt pät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k-SK" noProof="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sk-SK" noProof="0" smtClean="0"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 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sk-SK" noProof="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Zástupný objekt obsahu 2"/>
          <p:cNvSpPr>
            <a:spLocks noGrp="1"/>
          </p:cNvSpPr>
          <p:nvPr>
            <p:ph idx="1" hasCustomPrompt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 hasCustomPrompt="1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</p:txBody>
      </p:sp>
      <p:sp>
        <p:nvSpPr>
          <p:cNvPr id="5" name="Zástupný objekt dátum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3735AD0-A970-4A8F-BCB7-1AD526279D77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6" name="Zástupný objekt pät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k-SK" noProof="0" dirty="0"/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sk-SK" noProof="0" smtClean="0"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sk-SK" noProof="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sk-SK" noProof="0" smtClean="0"/>
              <a:t>Upravte štýly predlohy textu</a:t>
            </a:r>
            <a:endParaRPr lang="sk-SK" noProof="0" dirty="0"/>
          </a:p>
        </p:txBody>
      </p:sp>
      <p:sp>
        <p:nvSpPr>
          <p:cNvPr id="3" name="Zástupný obrázok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sk-SK" noProof="0" smtClean="0"/>
              <a:t>Ak chcete pridať obrázok, kliknite na ikonu</a:t>
            </a:r>
            <a:endParaRPr lang="sk-SK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 hasCustomPrompt="1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sk-SK" noProof="0" dirty="0"/>
              <a:t>Upravte štýl predlohy textu.</a:t>
            </a:r>
          </a:p>
        </p:txBody>
      </p:sp>
      <p:sp>
        <p:nvSpPr>
          <p:cNvPr id="5" name="Zástupný objekt dátum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FC4E461-61AC-4216-A8F2-1A49BA6E2357}" type="datetime1">
              <a:rPr lang="sk-SK" noProof="0" smtClean="0"/>
              <a:pPr/>
              <a:t>12. 11. 2019</a:t>
            </a:fld>
            <a:endParaRPr lang="sk-SK" noProof="0" dirty="0"/>
          </a:p>
        </p:txBody>
      </p:sp>
      <p:sp>
        <p:nvSpPr>
          <p:cNvPr id="6" name="Zástupný objekt pät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k-SK" noProof="0" dirty="0"/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sk-SK" noProof="0" smtClean="0"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ĺžnik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sk-SK" noProof="0" dirty="0"/>
          </a:p>
        </p:txBody>
      </p:sp>
      <p:sp>
        <p:nvSpPr>
          <p:cNvPr id="2" name="Zástupný objekt nadpisu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sk-SK" noProof="0" dirty="0"/>
              <a:t>Upravte štýly predlohy textu</a:t>
            </a:r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sk-SK" noProof="0" dirty="0"/>
              <a:t>Upravte štýl predlohy textu.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4" name="Zástupný objekt dátumu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sk-SK" noProof="0" dirty="0"/>
              <a:t>9.10.2016</a:t>
            </a:r>
          </a:p>
        </p:txBody>
      </p:sp>
      <p:sp>
        <p:nvSpPr>
          <p:cNvPr id="5" name="Zástupný objekt päty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sk-SK" noProof="0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sk-SK" noProof="0" smtClean="0"/>
              <a:pPr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jepis21.cz/databaze-normalizace" TargetMode="External"/><Relationship Id="rId2" Type="http://schemas.openxmlformats.org/officeDocument/2006/relationships/hyperlink" Target="https://historylab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ejepis21.cz/dejiny-ve-skole" TargetMode="External"/><Relationship Id="rId5" Type="http://schemas.openxmlformats.org/officeDocument/2006/relationships/hyperlink" Target="https://obrazyvalky.dejepis21.cz/" TargetMode="External"/><Relationship Id="rId4" Type="http://schemas.openxmlformats.org/officeDocument/2006/relationships/hyperlink" Target="https://obetiokupace.dejepis21.cz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katelevize.cz/specialy/totostoleti#/" TargetMode="External"/><Relationship Id="rId2" Type="http://schemas.openxmlformats.org/officeDocument/2006/relationships/hyperlink" Target="http://antisemitismus4589.dejepis21.cz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lavne-dny.cz/" TargetMode="External"/><Relationship Id="rId4" Type="http://schemas.openxmlformats.org/officeDocument/2006/relationships/hyperlink" Target="http://www.dejepis21.cz/mnichov-1938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senxskutocnost.sng.sk/chapters/3-70000-obeti" TargetMode="External"/><Relationship Id="rId3" Type="http://schemas.openxmlformats.org/officeDocument/2006/relationships/hyperlink" Target="http://www.dejepis21.cz/zelezna-opona-v-ceskoslovensku" TargetMode="External"/><Relationship Id="rId7" Type="http://schemas.openxmlformats.org/officeDocument/2006/relationships/hyperlink" Target="https://www.myjsmetonevzdali.cz/" TargetMode="External"/><Relationship Id="rId2" Type="http://schemas.openxmlformats.org/officeDocument/2006/relationships/hyperlink" Target="http://www.dejepis21.cz/mnichov-193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sinebocizi.cz/" TargetMode="External"/><Relationship Id="rId5" Type="http://schemas.openxmlformats.org/officeDocument/2006/relationships/hyperlink" Target="https://iwitness.usc.edu/SFI/" TargetMode="External"/><Relationship Id="rId10" Type="http://schemas.openxmlformats.org/officeDocument/2006/relationships/hyperlink" Target="http://www.yadvashem.org/yv/en/education/languages/czech/posters/lesson_plan.asp" TargetMode="External"/><Relationship Id="rId4" Type="http://schemas.openxmlformats.org/officeDocument/2006/relationships/hyperlink" Target="http://www.dejepis21.cz/ceskoslovensko-38-89" TargetMode="External"/><Relationship Id="rId9" Type="http://schemas.openxmlformats.org/officeDocument/2006/relationships/hyperlink" Target="http://senxskutocnost.sng.sk/material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sk" dirty="0" smtClean="0"/>
              <a:t>Využitie moderných technógií vo vyučovaní dejepisu</a:t>
            </a:r>
            <a:endParaRPr lang="en-US" dirty="0"/>
          </a:p>
        </p:txBody>
      </p:sp>
      <p:sp>
        <p:nvSpPr>
          <p:cNvPr id="3" name="Podtitul 2"/>
          <p:cNvSpPr>
            <a:spLocks noGrp="1"/>
          </p:cNvSpPr>
          <p:nvPr>
            <p:ph type="subTitle" idx="1"/>
          </p:nvPr>
        </p:nvSpPr>
        <p:spPr>
          <a:xfrm>
            <a:off x="6526459" y="4927600"/>
            <a:ext cx="5154497" cy="517624"/>
          </a:xfrm>
        </p:spPr>
        <p:txBody>
          <a:bodyPr rtlCol="0">
            <a:normAutofit lnSpcReduction="10000"/>
          </a:bodyPr>
          <a:lstStyle/>
          <a:p>
            <a:pPr algn="r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Moderné technológie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21804" y="1701800"/>
            <a:ext cx="10652859" cy="5039568"/>
          </a:xfrm>
        </p:spPr>
        <p:txBody>
          <a:bodyPr>
            <a:normAutofit lnSpcReduction="10000"/>
          </a:bodyPr>
          <a:lstStyle/>
          <a:p>
            <a:pPr algn="just"/>
            <a:r>
              <a:rPr lang="sk-SK" dirty="0" smtClean="0"/>
              <a:t>pri  realizácii  výchovno-vzdelávacieho procesu sú k dispozícii :</a:t>
            </a:r>
          </a:p>
          <a:p>
            <a:pPr algn="just"/>
            <a:r>
              <a:rPr lang="sk-SK" dirty="0" smtClean="0"/>
              <a:t>notebooky,  </a:t>
            </a:r>
          </a:p>
          <a:p>
            <a:pPr algn="just"/>
            <a:r>
              <a:rPr lang="sk-SK" dirty="0" smtClean="0"/>
              <a:t> tablety, </a:t>
            </a:r>
          </a:p>
          <a:p>
            <a:pPr algn="just"/>
            <a:r>
              <a:rPr lang="sk-SK" dirty="0" smtClean="0"/>
              <a:t> </a:t>
            </a:r>
            <a:r>
              <a:rPr lang="sk-SK" dirty="0"/>
              <a:t>e-learningové </a:t>
            </a:r>
            <a:r>
              <a:rPr lang="sk-SK" dirty="0" smtClean="0"/>
              <a:t>materiály,</a:t>
            </a:r>
          </a:p>
          <a:p>
            <a:pPr algn="just"/>
            <a:r>
              <a:rPr lang="sk-SK" dirty="0" smtClean="0"/>
              <a:t> interaktívne tabule, </a:t>
            </a:r>
          </a:p>
          <a:p>
            <a:pPr algn="just"/>
            <a:r>
              <a:rPr lang="sk-SK" dirty="0" smtClean="0"/>
              <a:t>elektronické </a:t>
            </a:r>
            <a:r>
              <a:rPr lang="sk-SK" dirty="0"/>
              <a:t>učebné </a:t>
            </a:r>
            <a:r>
              <a:rPr lang="sk-SK" dirty="0" smtClean="0"/>
              <a:t>materiály,</a:t>
            </a:r>
          </a:p>
          <a:p>
            <a:pPr algn="just"/>
            <a:r>
              <a:rPr lang="sk-SK" dirty="0" smtClean="0"/>
              <a:t>digitálne knižnice ,</a:t>
            </a:r>
          </a:p>
          <a:p>
            <a:pPr algn="just"/>
            <a:r>
              <a:rPr lang="sk-SK" dirty="0" smtClean="0"/>
              <a:t>edukačné portály,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dirty="0" smtClean="0"/>
              <a:t>počítačové hry.</a:t>
            </a:r>
          </a:p>
          <a:p>
            <a:pPr algn="just"/>
            <a:endParaRPr lang="sk-SK" dirty="0" smtClean="0"/>
          </a:p>
          <a:p>
            <a:pPr algn="just"/>
            <a:endParaRPr lang="sk-SK" dirty="0" smtClean="0"/>
          </a:p>
          <a:p>
            <a:pPr algn="just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5918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Moderné technológie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/>
              <a:t>pri </a:t>
            </a:r>
            <a:r>
              <a:rPr lang="sk-SK" dirty="0"/>
              <a:t>výbere digitálnych pomôcok </a:t>
            </a:r>
            <a:r>
              <a:rPr lang="sk-SK" dirty="0" smtClean="0"/>
              <a:t>zohľadňujeme : </a:t>
            </a:r>
          </a:p>
          <a:p>
            <a:r>
              <a:rPr lang="sk-SK" dirty="0"/>
              <a:t>počet žiakov pri vzdelávaní, </a:t>
            </a:r>
            <a:endParaRPr lang="sk-SK" dirty="0" smtClean="0"/>
          </a:p>
          <a:p>
            <a:r>
              <a:rPr lang="sk-SK" dirty="0" smtClean="0"/>
              <a:t>časovú dotáciu, </a:t>
            </a:r>
          </a:p>
          <a:p>
            <a:r>
              <a:rPr lang="sk-SK" dirty="0" smtClean="0"/>
              <a:t>vyučovací predmet,</a:t>
            </a:r>
          </a:p>
          <a:p>
            <a:r>
              <a:rPr lang="sk-SK" dirty="0" smtClean="0"/>
              <a:t>metódu, </a:t>
            </a:r>
          </a:p>
          <a:p>
            <a:r>
              <a:rPr lang="sk-SK" dirty="0" smtClean="0"/>
              <a:t>miesto </a:t>
            </a:r>
            <a:r>
              <a:rPr lang="sk-SK" dirty="0"/>
              <a:t>vzdelávania, </a:t>
            </a:r>
            <a:endParaRPr lang="sk-SK" dirty="0" smtClean="0"/>
          </a:p>
          <a:p>
            <a:r>
              <a:rPr lang="sk-SK" dirty="0" smtClean="0"/>
              <a:t>technické </a:t>
            </a:r>
            <a:r>
              <a:rPr lang="sk-SK" dirty="0"/>
              <a:t>možnosti, </a:t>
            </a:r>
            <a:endParaRPr lang="sk-SK" dirty="0" smtClean="0"/>
          </a:p>
          <a:p>
            <a:r>
              <a:rPr lang="sk-SK" smtClean="0"/>
              <a:t>informačnú gramotnosť.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9211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Moderné technológie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4967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k-SK" dirty="0" smtClean="0"/>
              <a:t>Primárna otázka : </a:t>
            </a:r>
          </a:p>
          <a:p>
            <a:pPr marL="0" indent="0" algn="ctr">
              <a:buNone/>
            </a:pPr>
            <a:r>
              <a:rPr lang="sk-SK" dirty="0" smtClean="0"/>
              <a:t>V ktorej </a:t>
            </a:r>
            <a:r>
              <a:rPr lang="sk-SK" dirty="0"/>
              <a:t>fáze vyučovacieho procesu </a:t>
            </a:r>
            <a:r>
              <a:rPr lang="sk-SK" dirty="0" smtClean="0"/>
              <a:t>použijem digitálnu pomôcku ?</a:t>
            </a:r>
          </a:p>
          <a:p>
            <a:pPr algn="ctr"/>
            <a:r>
              <a:rPr lang="sk-SK" dirty="0"/>
              <a:t>existuje </a:t>
            </a:r>
            <a:r>
              <a:rPr lang="sk-SK" dirty="0" smtClean="0"/>
              <a:t>mnoho webových portálov </a:t>
            </a:r>
            <a:r>
              <a:rPr lang="sk-SK" dirty="0"/>
              <a:t>zameraných na </a:t>
            </a:r>
            <a:r>
              <a:rPr lang="sk-SK" dirty="0" smtClean="0"/>
              <a:t>vyučovanie a vyučovací proces</a:t>
            </a:r>
            <a:endParaRPr lang="sk-SK" dirty="0"/>
          </a:p>
          <a:p>
            <a:pPr algn="ctr"/>
            <a:r>
              <a:rPr lang="sk-SK" dirty="0" smtClean="0"/>
              <a:t>poskytujú </a:t>
            </a:r>
            <a:r>
              <a:rPr lang="sk-SK" dirty="0"/>
              <a:t>hotové </a:t>
            </a:r>
            <a:r>
              <a:rPr lang="sk-SK" dirty="0" smtClean="0"/>
              <a:t>podklady </a:t>
            </a:r>
            <a:r>
              <a:rPr lang="sk-SK" dirty="0"/>
              <a:t>s rôznymi </a:t>
            </a:r>
            <a:r>
              <a:rPr lang="sk-SK" dirty="0" smtClean="0"/>
              <a:t>aktivitami pre žiakov</a:t>
            </a:r>
          </a:p>
          <a:p>
            <a:pPr algn="ctr"/>
            <a:r>
              <a:rPr lang="sk-SK" dirty="0"/>
              <a:t>výber </a:t>
            </a:r>
            <a:r>
              <a:rPr lang="sk-SK" dirty="0" smtClean="0"/>
              <a:t>webového portálu závisí </a:t>
            </a:r>
            <a:r>
              <a:rPr lang="sk-SK" dirty="0"/>
              <a:t>od </a:t>
            </a:r>
            <a:r>
              <a:rPr lang="sk-SK" dirty="0" smtClean="0"/>
              <a:t>vyučovacej hodiny</a:t>
            </a:r>
          </a:p>
          <a:p>
            <a:pPr algn="ctr"/>
            <a:r>
              <a:rPr lang="sk-SK" dirty="0" smtClean="0"/>
              <a:t>osobitný </a:t>
            </a:r>
            <a:r>
              <a:rPr lang="sk-SK" dirty="0"/>
              <a:t>význam majú autentické materiály 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67578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sk-SK" dirty="0" smtClean="0"/>
              <a:t>Webové stránky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77788" y="1556793"/>
            <a:ext cx="10796875" cy="5184575"/>
          </a:xfrm>
        </p:spPr>
        <p:txBody>
          <a:bodyPr>
            <a:normAutofit/>
          </a:bodyPr>
          <a:lstStyle/>
          <a:p>
            <a:r>
              <a:rPr lang="sk-SK" dirty="0"/>
              <a:t>https://rvp.cz/</a:t>
            </a:r>
          </a:p>
          <a:p>
            <a:r>
              <a:rPr lang="sk-SK" dirty="0"/>
              <a:t>http://www.moderni-dejiny.cz/</a:t>
            </a:r>
          </a:p>
          <a:p>
            <a:r>
              <a:rPr lang="sk-SK" dirty="0"/>
              <a:t>https://www.jsns.cz/</a:t>
            </a:r>
          </a:p>
          <a:p>
            <a:r>
              <a:rPr lang="sk-SK" dirty="0" smtClean="0"/>
              <a:t>dejepis21.cz</a:t>
            </a:r>
          </a:p>
          <a:p>
            <a:r>
              <a:rPr lang="sk-SK" dirty="0">
                <a:hlinkClick r:id="rId2"/>
              </a:rPr>
              <a:t>https://historylab.cz</a:t>
            </a:r>
            <a:r>
              <a:rPr lang="sk-SK" dirty="0" smtClean="0">
                <a:hlinkClick r:id="rId2"/>
              </a:rPr>
              <a:t>/</a:t>
            </a:r>
            <a:endParaRPr lang="sk-SK" dirty="0" smtClean="0"/>
          </a:p>
          <a:p>
            <a:r>
              <a:rPr lang="sk-SK" dirty="0">
                <a:hlinkClick r:id="rId3"/>
              </a:rPr>
              <a:t>http://</a:t>
            </a:r>
            <a:r>
              <a:rPr lang="sk-SK" dirty="0" smtClean="0">
                <a:hlinkClick r:id="rId3"/>
              </a:rPr>
              <a:t>www.dejepis21.cz/databaze-normalizace</a:t>
            </a:r>
            <a:endParaRPr lang="sk-SK" dirty="0" smtClean="0"/>
          </a:p>
          <a:p>
            <a:r>
              <a:rPr lang="sk-SK" dirty="0">
                <a:hlinkClick r:id="rId4"/>
              </a:rPr>
              <a:t>https://obetiokupace.dejepis21.cz</a:t>
            </a:r>
            <a:r>
              <a:rPr lang="sk-SK" dirty="0" smtClean="0">
                <a:hlinkClick r:id="rId4"/>
              </a:rPr>
              <a:t>/</a:t>
            </a:r>
            <a:endParaRPr lang="sk-SK" dirty="0" smtClean="0"/>
          </a:p>
          <a:p>
            <a:r>
              <a:rPr lang="sk-SK" u="sng" dirty="0">
                <a:hlinkClick r:id="rId5"/>
              </a:rPr>
              <a:t>https://obrazyvalky.dejepis21.cz</a:t>
            </a:r>
            <a:r>
              <a:rPr lang="sk-SK" u="sng" dirty="0" smtClean="0">
                <a:hlinkClick r:id="rId5"/>
              </a:rPr>
              <a:t>/</a:t>
            </a:r>
            <a:endParaRPr lang="sk-SK" u="sng" dirty="0" smtClean="0"/>
          </a:p>
          <a:p>
            <a:r>
              <a:rPr lang="sk-SK" dirty="0">
                <a:hlinkClick r:id="rId6"/>
              </a:rPr>
              <a:t>http://</a:t>
            </a:r>
            <a:r>
              <a:rPr lang="sk-SK" dirty="0" smtClean="0">
                <a:hlinkClick r:id="rId6"/>
              </a:rPr>
              <a:t>www.dejepis21.cz/dejiny-ve-skole</a:t>
            </a:r>
            <a:endParaRPr lang="sk-SK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1896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4895552"/>
          </a:xfrm>
        </p:spPr>
        <p:txBody>
          <a:bodyPr>
            <a:normAutofit fontScale="92500" lnSpcReduction="10000"/>
          </a:bodyPr>
          <a:lstStyle/>
          <a:p>
            <a:r>
              <a:rPr lang="sk-SK" dirty="0">
                <a:hlinkClick r:id="rId2"/>
              </a:rPr>
              <a:t>http://www.dejepis21.cz/charta-77-2017</a:t>
            </a:r>
          </a:p>
          <a:p>
            <a:r>
              <a:rPr lang="sk-SK" dirty="0" smtClean="0">
                <a:hlinkClick r:id="rId2"/>
              </a:rPr>
              <a:t>http</a:t>
            </a:r>
            <a:r>
              <a:rPr lang="sk-SK" dirty="0">
                <a:hlinkClick r:id="rId2"/>
              </a:rPr>
              <a:t>://antisemitismus4589.dejepis21.cz</a:t>
            </a:r>
            <a:r>
              <a:rPr lang="sk-SK" dirty="0" smtClean="0">
                <a:hlinkClick r:id="rId2"/>
              </a:rPr>
              <a:t>/</a:t>
            </a:r>
            <a:endParaRPr lang="sk-SK" dirty="0" smtClean="0"/>
          </a:p>
          <a:p>
            <a:r>
              <a:rPr lang="sk-SK" dirty="0"/>
              <a:t>http://dvacatestoleti.eu/vzdelavaci-programy/ ,</a:t>
            </a:r>
          </a:p>
          <a:p>
            <a:pPr lvl="0"/>
            <a:r>
              <a:rPr lang="sk-SK" u="sng" dirty="0">
                <a:hlinkClick r:id="rId3"/>
              </a:rPr>
              <a:t>http://www.ceskatelevize.cz/specialy/totostoleti#/</a:t>
            </a:r>
            <a:endParaRPr lang="sk-SK" dirty="0"/>
          </a:p>
          <a:p>
            <a:r>
              <a:rPr lang="sk-SK" dirty="0"/>
              <a:t>https://www.ceskatelevize.cz/porady/10150778447-historie-cs/dily/</a:t>
            </a:r>
            <a:endParaRPr lang="sk-SK" dirty="0" smtClean="0"/>
          </a:p>
          <a:p>
            <a:r>
              <a:rPr lang="sk-SK" dirty="0">
                <a:hlinkClick r:id="rId4"/>
              </a:rPr>
              <a:t>http://www.dejepis21.cz/ceske-stoleti-v-hodine</a:t>
            </a:r>
          </a:p>
          <a:p>
            <a:r>
              <a:rPr lang="sk-SK" dirty="0" smtClean="0">
                <a:hlinkClick r:id="rId4"/>
              </a:rPr>
              <a:t>http</a:t>
            </a:r>
            <a:r>
              <a:rPr lang="sk-SK" dirty="0">
                <a:hlinkClick r:id="rId4"/>
              </a:rPr>
              <a:t>://</a:t>
            </a:r>
            <a:r>
              <a:rPr lang="sk-SK" dirty="0" smtClean="0">
                <a:hlinkClick r:id="rId4"/>
              </a:rPr>
              <a:t>www.dejepis21.cz/mnichov-1938</a:t>
            </a:r>
            <a:endParaRPr lang="sk-SK" dirty="0" smtClean="0"/>
          </a:p>
          <a:p>
            <a:r>
              <a:rPr lang="sk-SK" u="sng" dirty="0">
                <a:hlinkClick r:id="rId5"/>
              </a:rPr>
              <a:t>https://www.slavne-dny.cz</a:t>
            </a:r>
            <a:r>
              <a:rPr lang="sk-SK" u="sng" dirty="0" smtClean="0">
                <a:hlinkClick r:id="rId5"/>
              </a:rPr>
              <a:t>/</a:t>
            </a:r>
            <a:endParaRPr lang="sk-SK" u="sng" dirty="0" smtClean="0"/>
          </a:p>
          <a:p>
            <a:r>
              <a:rPr lang="sk-SK" dirty="0"/>
              <a:t>https://www.ceskatelevize.cz/program/akcesvoboda/</a:t>
            </a: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12333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5039568"/>
          </a:xfrm>
        </p:spPr>
        <p:txBody>
          <a:bodyPr>
            <a:normAutofit fontScale="92500" lnSpcReduction="10000"/>
          </a:bodyPr>
          <a:lstStyle/>
          <a:p>
            <a:r>
              <a:rPr lang="sk-SK" dirty="0">
                <a:hlinkClick r:id="rId2"/>
              </a:rPr>
              <a:t>http://</a:t>
            </a:r>
            <a:r>
              <a:rPr lang="sk-SK" dirty="0" smtClean="0">
                <a:hlinkClick r:id="rId2"/>
              </a:rPr>
              <a:t>www.dejepis21.cz/mnichov-1938</a:t>
            </a:r>
            <a:endParaRPr lang="sk-SK" dirty="0" smtClean="0"/>
          </a:p>
          <a:p>
            <a:r>
              <a:rPr lang="sk-SK" dirty="0">
                <a:hlinkClick r:id="rId3"/>
              </a:rPr>
              <a:t>http://</a:t>
            </a:r>
            <a:r>
              <a:rPr lang="sk-SK" dirty="0" smtClean="0">
                <a:hlinkClick r:id="rId3"/>
              </a:rPr>
              <a:t>www.dejepis21.cz/zelezna-opona-v-ceskoslovensku</a:t>
            </a:r>
            <a:endParaRPr lang="sk-SK" dirty="0" smtClean="0"/>
          </a:p>
          <a:p>
            <a:r>
              <a:rPr lang="sk-SK" dirty="0">
                <a:hlinkClick r:id="rId4"/>
              </a:rPr>
              <a:t>http://</a:t>
            </a:r>
            <a:r>
              <a:rPr lang="sk-SK" dirty="0" smtClean="0">
                <a:hlinkClick r:id="rId4"/>
              </a:rPr>
              <a:t>www.dejepis21.cz/ceskoslovensko-38-89</a:t>
            </a:r>
            <a:endParaRPr lang="sk-SK" dirty="0" smtClean="0"/>
          </a:p>
          <a:p>
            <a:r>
              <a:rPr lang="sk-SK" dirty="0" smtClean="0">
                <a:hlinkClick r:id="rId5"/>
              </a:rPr>
              <a:t>https</a:t>
            </a:r>
            <a:r>
              <a:rPr lang="sk-SK" dirty="0">
                <a:hlinkClick r:id="rId5"/>
              </a:rPr>
              <a:t>://iwitness.usc.edu/SFI</a:t>
            </a:r>
            <a:r>
              <a:rPr lang="sk-SK" dirty="0" smtClean="0">
                <a:hlinkClick r:id="rId5"/>
              </a:rPr>
              <a:t>/</a:t>
            </a:r>
            <a:endParaRPr lang="sk-SK" dirty="0" smtClean="0"/>
          </a:p>
          <a:p>
            <a:r>
              <a:rPr lang="sk-SK" u="sng" dirty="0">
                <a:hlinkClick r:id="rId6"/>
              </a:rPr>
              <a:t>http://</a:t>
            </a:r>
            <a:r>
              <a:rPr lang="sk-SK" u="sng" dirty="0" smtClean="0">
                <a:hlinkClick r:id="rId6"/>
              </a:rPr>
              <a:t>www.nasinebocizi.cz</a:t>
            </a:r>
            <a:endParaRPr lang="sk-SK" u="sng" dirty="0" smtClean="0"/>
          </a:p>
          <a:p>
            <a:r>
              <a:rPr lang="sk-SK" u="sng" dirty="0">
                <a:hlinkClick r:id="rId7"/>
              </a:rPr>
              <a:t>https://www.myjsmetonevzdali.cz/</a:t>
            </a:r>
            <a:endParaRPr lang="sk-SK" dirty="0"/>
          </a:p>
          <a:p>
            <a:r>
              <a:rPr lang="sk-SK" dirty="0">
                <a:hlinkClick r:id="rId8"/>
              </a:rPr>
              <a:t>http://</a:t>
            </a:r>
            <a:r>
              <a:rPr lang="sk-SK" dirty="0" smtClean="0">
                <a:hlinkClick r:id="rId8"/>
              </a:rPr>
              <a:t>senxskutocnost.sng.sk/chapters/3-70000-obeti</a:t>
            </a:r>
            <a:endParaRPr lang="sk-SK" dirty="0"/>
          </a:p>
          <a:p>
            <a:r>
              <a:rPr lang="sk-SK" dirty="0">
                <a:hlinkClick r:id="rId9"/>
              </a:rPr>
              <a:t>http://</a:t>
            </a:r>
            <a:r>
              <a:rPr lang="sk-SK" dirty="0" smtClean="0">
                <a:hlinkClick r:id="rId9"/>
              </a:rPr>
              <a:t>senxskutocnost.sng.sk/materialy</a:t>
            </a:r>
            <a:endParaRPr lang="sk-SK" dirty="0"/>
          </a:p>
          <a:p>
            <a:r>
              <a:rPr lang="sk-SK" u="sng" dirty="0">
                <a:hlinkClick r:id="rId10"/>
              </a:rPr>
              <a:t>http://</a:t>
            </a:r>
            <a:r>
              <a:rPr lang="sk-SK" u="sng" dirty="0" smtClean="0">
                <a:hlinkClick r:id="rId10"/>
              </a:rPr>
              <a:t>www.yadvashem.org/yv/en/education/languages/czech/posters/lesson_plan.asp</a:t>
            </a:r>
            <a:endParaRPr lang="sk-SK" u="sng" dirty="0" smtClean="0"/>
          </a:p>
          <a:p>
            <a:endParaRPr lang="sk-SK" u="sng" dirty="0" smtClean="0"/>
          </a:p>
          <a:p>
            <a:endParaRPr lang="sk-SK" dirty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34935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nihy 16: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412015_TF02787940" id="{8FF22754-2CBF-4296-8DC8-6F6AFF30150E}" vid="{4221FE86-498A-4510-9D83-402F3533A815}"/>
    </a:ext>
  </a:extLst>
</a:theme>
</file>

<file path=ppt/theme/theme2.xml><?xml version="1.0" encoding="utf-8"?>
<a:theme xmlns:a="http://schemas.openxmlformats.org/drawingml/2006/main" name="Motív balíka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balíka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01D382-32B0-43EE-932C-28906AF37617}">
  <ds:schemaRefs>
    <ds:schemaRef ds:uri="http://schemas.openxmlformats.org/package/2006/metadata/core-properties"/>
    <ds:schemaRef ds:uri="4873beb7-5857-4685-be1f-d57550cc96cc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213</Words>
  <Application>Microsoft Office PowerPoint</Application>
  <PresentationFormat>Vlastná</PresentationFormat>
  <Paragraphs>58</Paragraphs>
  <Slides>7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Knihy 16:9</vt:lpstr>
      <vt:lpstr>Využitie moderných technógií vo vyučovaní dejepisu</vt:lpstr>
      <vt:lpstr>Moderné technológie</vt:lpstr>
      <vt:lpstr>Moderné technológie</vt:lpstr>
      <vt:lpstr>Moderné technológie</vt:lpstr>
      <vt:lpstr>Webové stránky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2019-10-19T10:09:03Z</dcterms:created>
  <dcterms:modified xsi:type="dcterms:W3CDTF">2019-11-12T09:52:04Z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