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16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DBC75AD-35EB-1741-BC64-52A0840201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/>
              <a:t>Animácia ako aktívna Súčasť hodiny dejepisu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461D8F9B-944D-1248-A1D7-0F3CC7A07D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/>
              <a:t>Paeddr. Ján gáll</a:t>
            </a:r>
          </a:p>
        </p:txBody>
      </p:sp>
    </p:spTree>
    <p:extLst>
      <p:ext uri="{BB962C8B-B14F-4D97-AF65-F5344CB8AC3E}">
        <p14:creationId xmlns:p14="http://schemas.microsoft.com/office/powerpoint/2010/main" val="3680396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0585D10-BB60-7A47-AA39-9A0F0B665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15234"/>
            <a:ext cx="11029616" cy="1013800"/>
          </a:xfrm>
        </p:spPr>
        <p:txBody>
          <a:bodyPr>
            <a:normAutofit/>
          </a:bodyPr>
          <a:lstStyle/>
          <a:p>
            <a:r>
              <a:rPr lang="sk-SK" sz="3600"/>
              <a:t>Animácia a jej realizácia v praxi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6198A3F6-4655-1944-8824-9DB7EF52F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1463742"/>
            <a:ext cx="11029615" cy="3678303"/>
          </a:xfrm>
        </p:spPr>
        <p:txBody>
          <a:bodyPr>
            <a:normAutofit/>
          </a:bodyPr>
          <a:lstStyle/>
          <a:p>
            <a:r>
              <a:rPr lang="sk-SK" sz="2400"/>
              <a:t>realizujúca sa cez aktivity divadelné</a:t>
            </a:r>
          </a:p>
          <a:p>
            <a:r>
              <a:rPr lang="sk-SK" sz="2400"/>
              <a:t>zameraná na zážitok a prežívanie</a:t>
            </a:r>
          </a:p>
          <a:p>
            <a:r>
              <a:rPr lang="sk-SK" sz="2400"/>
              <a:t>rozvíjajúca hodnoty, vzťahy, poznávanie...</a:t>
            </a:r>
          </a:p>
          <a:p>
            <a:r>
              <a:rPr lang="sk-SK" sz="2400"/>
              <a:t>realizovaná cez komerčnú stránku</a:t>
            </a:r>
          </a:p>
        </p:txBody>
      </p:sp>
    </p:spTree>
    <p:extLst>
      <p:ext uri="{BB962C8B-B14F-4D97-AF65-F5344CB8AC3E}">
        <p14:creationId xmlns:p14="http://schemas.microsoft.com/office/powerpoint/2010/main" val="1743148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81419F94-8F9C-EF48-BDA8-867408A07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sz="4000"/>
              <a:t>                     Ďakujem za pozornosť</a:t>
            </a:r>
          </a:p>
          <a:p>
            <a:pPr marL="0" indent="0">
              <a:buNone/>
            </a:pPr>
            <a:r>
              <a:rPr lang="sk-SK" sz="4000">
                <a:sym typeface="Wingdings" pitchFamily="2" charset="2"/>
              </a:rPr>
              <a:t>                                   </a:t>
            </a:r>
            <a:endParaRPr lang="sk-SK" sz="4000"/>
          </a:p>
        </p:txBody>
      </p:sp>
    </p:spTree>
    <p:extLst>
      <p:ext uri="{BB962C8B-B14F-4D97-AF65-F5344CB8AC3E}">
        <p14:creationId xmlns:p14="http://schemas.microsoft.com/office/powerpoint/2010/main" val="1360290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6A836F9-9B74-D349-9BC9-8B190948D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/>
              <a:t>Pojem „Animácia“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0BC54992-2894-EA45-B1D5-9236011C9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3179697"/>
            <a:ext cx="11029615" cy="3678303"/>
          </a:xfrm>
        </p:spPr>
        <p:txBody>
          <a:bodyPr>
            <a:noAutofit/>
          </a:bodyPr>
          <a:lstStyle/>
          <a:p>
            <a:r>
              <a:rPr lang="sk-SK" sz="2400"/>
              <a:t>vychádza z výrazu</a:t>
            </a:r>
            <a:r>
              <a:rPr lang="sk-SK" sz="2400" i="1"/>
              <a:t> anima,</a:t>
            </a:r>
            <a:r>
              <a:rPr lang="sk-SK" sz="2400"/>
              <a:t> teda </a:t>
            </a:r>
            <a:r>
              <a:rPr lang="sk-SK" sz="2400" i="1"/>
              <a:t>duša</a:t>
            </a:r>
          </a:p>
          <a:p>
            <a:r>
              <a:rPr lang="sk-SK" sz="2400"/>
              <a:t>vo vyučovacom procese je na ňu poukázané ako na „</a:t>
            </a:r>
            <a:r>
              <a:rPr lang="sk-SK" sz="2400" i="1"/>
              <a:t>dávanie</a:t>
            </a:r>
            <a:r>
              <a:rPr lang="sk-SK" sz="2400"/>
              <a:t> </a:t>
            </a:r>
            <a:r>
              <a:rPr lang="sk-SK" sz="2400" i="1"/>
              <a:t>duše</a:t>
            </a:r>
            <a:r>
              <a:rPr lang="sk-SK" sz="2400"/>
              <a:t>“ alebo „</a:t>
            </a:r>
            <a:r>
              <a:rPr lang="sk-SK" sz="2400" i="1"/>
              <a:t>oživenie</a:t>
            </a:r>
            <a:r>
              <a:rPr lang="sk-SK" sz="2400"/>
              <a:t>“ (sa) pre niečo</a:t>
            </a:r>
          </a:p>
          <a:p>
            <a:r>
              <a:rPr lang="sk-SK" sz="2400"/>
              <a:t>vo vzťahu k pedagogike je možné ju nájsť už na počiatku 20. storočia, nie len u pedagógov ale aj filozofov výchovy
už v tejto dobe bol vyzdvihnutý predovšetkým jej </a:t>
            </a:r>
            <a:r>
              <a:rPr lang="sk-SK" sz="2400" i="1"/>
              <a:t>aktivizmus výučby – </a:t>
            </a:r>
            <a:r>
              <a:rPr lang="sk-SK" sz="2400"/>
              <a:t>vzdelanie musí obsahovať aj hru</a:t>
            </a:r>
          </a:p>
          <a:p>
            <a:r>
              <a:rPr lang="sk-SK" sz="2400"/>
              <a:t> v súčasnej pedagogickej</a:t>
            </a:r>
            <a:r>
              <a:rPr lang="sk-SK" sz="2400" i="1"/>
              <a:t> </a:t>
            </a:r>
            <a:r>
              <a:rPr lang="sk-SK" sz="2400"/>
              <a:t>činnosti sa rozumie animácia ako </a:t>
            </a:r>
            <a:r>
              <a:rPr lang="sk-SK" sz="2400" i="1"/>
              <a:t>použitie</a:t>
            </a:r>
            <a:r>
              <a:rPr lang="sk-SK" sz="2400"/>
              <a:t> </a:t>
            </a:r>
            <a:r>
              <a:rPr lang="sk-SK" sz="2400" i="1"/>
              <a:t>aktivít</a:t>
            </a:r>
            <a:r>
              <a:rPr lang="sk-SK" sz="2400"/>
              <a:t> </a:t>
            </a:r>
            <a:r>
              <a:rPr lang="sk-SK" sz="2400" i="1"/>
              <a:t>vo</a:t>
            </a:r>
            <a:r>
              <a:rPr lang="sk-SK" sz="2400"/>
              <a:t> </a:t>
            </a:r>
            <a:r>
              <a:rPr lang="sk-SK" sz="2400" i="1"/>
              <a:t>výučbe</a:t>
            </a:r>
            <a:r>
              <a:rPr lang="sk-SK" sz="2400"/>
              <a:t>, v </a:t>
            </a:r>
            <a:r>
              <a:rPr lang="sk-SK" sz="2400" i="1"/>
              <a:t>ktorých</a:t>
            </a:r>
            <a:r>
              <a:rPr lang="sk-SK" sz="2400"/>
              <a:t> </a:t>
            </a:r>
            <a:r>
              <a:rPr lang="sk-SK" sz="2400" i="1"/>
              <a:t>sa</a:t>
            </a:r>
            <a:r>
              <a:rPr lang="sk-SK" sz="2400"/>
              <a:t> </a:t>
            </a:r>
            <a:r>
              <a:rPr lang="sk-SK" sz="2400" i="1"/>
              <a:t>spája</a:t>
            </a:r>
            <a:r>
              <a:rPr lang="sk-SK" sz="2400"/>
              <a:t> </a:t>
            </a:r>
            <a:r>
              <a:rPr lang="sk-SK" sz="2400" i="1"/>
              <a:t>zábava</a:t>
            </a:r>
            <a:r>
              <a:rPr lang="sk-SK" sz="2400"/>
              <a:t> </a:t>
            </a:r>
            <a:r>
              <a:rPr lang="sk-SK" sz="2400" i="1"/>
              <a:t>so</a:t>
            </a:r>
            <a:r>
              <a:rPr lang="sk-SK" sz="2400"/>
              <a:t> </a:t>
            </a:r>
            <a:r>
              <a:rPr lang="sk-SK" sz="2400" i="1"/>
              <a:t>vzdelaním </a:t>
            </a:r>
            <a:r>
              <a:rPr lang="sk-SK" sz="2400"/>
              <a:t>tak, aby ich realizovali žiaci sami s minimálnym zásahom pedagóga </a:t>
            </a:r>
            <a:endParaRPr lang="sk-SK" sz="2400" i="1"/>
          </a:p>
          <a:p>
            <a:endParaRPr lang="sk-SK" sz="2400" i="1"/>
          </a:p>
          <a:p>
            <a:endParaRPr lang="sk-SK" sz="2400"/>
          </a:p>
          <a:p>
            <a:endParaRPr lang="sk-SK" sz="2400"/>
          </a:p>
        </p:txBody>
      </p:sp>
    </p:spTree>
    <p:extLst>
      <p:ext uri="{BB962C8B-B14F-4D97-AF65-F5344CB8AC3E}">
        <p14:creationId xmlns:p14="http://schemas.microsoft.com/office/powerpoint/2010/main" val="226759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57A9EE06-29D2-5E44-A855-BE77D7D9F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/>
              <a:t>animácia je na vyučovacej hodine označovaná ako tá, ktorá </a:t>
            </a:r>
            <a:r>
              <a:rPr lang="sk-SK" sz="2400" i="1"/>
              <a:t>umožňuje</a:t>
            </a:r>
            <a:r>
              <a:rPr lang="sk-SK" sz="2400"/>
              <a:t> </a:t>
            </a:r>
            <a:r>
              <a:rPr lang="sk-SK" sz="2400" i="1"/>
              <a:t>komunikáciu</a:t>
            </a:r>
            <a:r>
              <a:rPr lang="sk-SK" sz="2400"/>
              <a:t>, pôsobí na tvorivosť a posilňuje učenie </a:t>
            </a:r>
          </a:p>
          <a:p>
            <a:r>
              <a:rPr lang="sk-SK" sz="2400"/>
              <a:t>je veľmi dobré, ak nie je realizovaná príkazmi, ale má charakter pravidiel </a:t>
            </a:r>
          </a:p>
          <a:p>
            <a:r>
              <a:rPr lang="sk-SK" sz="2400"/>
              <a:t>je to proces vzájomného vplyvu, založeného na zážitkoch reálneho života, ktorý je prekladom hry do pedagogického procesu</a:t>
            </a:r>
          </a:p>
          <a:p>
            <a:r>
              <a:rPr lang="sk-SK" sz="2400"/>
              <a:t>jej hlavným cieľom je </a:t>
            </a:r>
            <a:r>
              <a:rPr lang="sk-SK" sz="2400" i="1"/>
              <a:t>podporovať</a:t>
            </a:r>
            <a:r>
              <a:rPr lang="sk-SK" sz="2400"/>
              <a:t> vyučovací proces tak, aby hodina zaujala čo možno najväčší počet prítomných žiakov a naučila ich lepšie porozumieť danej problematike</a:t>
            </a:r>
          </a:p>
          <a:p>
            <a:pPr marL="0" indent="0">
              <a:buNone/>
            </a:pPr>
            <a:endParaRPr lang="sk-SK" sz="2400"/>
          </a:p>
        </p:txBody>
      </p:sp>
    </p:spTree>
    <p:extLst>
      <p:ext uri="{BB962C8B-B14F-4D97-AF65-F5344CB8AC3E}">
        <p14:creationId xmlns:p14="http://schemas.microsoft.com/office/powerpoint/2010/main" val="3913353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D9043DE-40CA-3C43-AC5F-D7D114A8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/>
              <a:t>Základné činitele animácie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6EA2D2C9-D276-7343-874F-C5359D74A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1209056"/>
            <a:ext cx="11029615" cy="3678303"/>
          </a:xfrm>
        </p:spPr>
        <p:txBody>
          <a:bodyPr>
            <a:normAutofit/>
          </a:bodyPr>
          <a:lstStyle/>
          <a:p>
            <a:r>
              <a:rPr lang="sk-SK" sz="2400"/>
              <a:t>vyučovací predmet (dejepis) </a:t>
            </a:r>
          </a:p>
          <a:p>
            <a:r>
              <a:rPr lang="sk-SK" sz="2400"/>
              <a:t>osobnosť učiteľa</a:t>
            </a:r>
          </a:p>
          <a:p>
            <a:r>
              <a:rPr lang="sk-SK" sz="2400"/>
              <a:t>žiak ako aktér animácie</a:t>
            </a:r>
          </a:p>
        </p:txBody>
      </p:sp>
    </p:spTree>
    <p:extLst>
      <p:ext uri="{BB962C8B-B14F-4D97-AF65-F5344CB8AC3E}">
        <p14:creationId xmlns:p14="http://schemas.microsoft.com/office/powerpoint/2010/main" val="77394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14E1087-AC38-FE43-8CED-035709E9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/>
              <a:t>Učiteľ = animátor, moderátor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1C9D9B24-04F3-5348-ACB9-C7C0D96C4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726745"/>
            <a:ext cx="11029615" cy="3678303"/>
          </a:xfrm>
        </p:spPr>
        <p:txBody>
          <a:bodyPr>
            <a:noAutofit/>
          </a:bodyPr>
          <a:lstStyle/>
          <a:p>
            <a:r>
              <a:rPr lang="sk-SK" sz="2400"/>
              <a:t>keďže každý človek, a teda aj učiteľ je iný, rozdielnosti v prístupe k deťom a k animácií sú rôzne
mali by ich však spájať základné body, z ktorých budú učitelia vychádzať, a na ktorých postavia základ svojich hodín</a:t>
            </a:r>
          </a:p>
          <a:p>
            <a:r>
              <a:rPr lang="sk-SK" sz="2400"/>
              <a:t>byť pre deti vzorom, byť človekom zásad, ukázať zmysel animácie a vyučovacej hodiny, nebyť „iba“ učiteľom, ale aj vychovávateľom, dôverovať sebe aj žiakom, byť predvídavý, dobrý pozorovateľ, či mať zmysel pre humor</a:t>
            </a:r>
          </a:p>
          <a:p>
            <a:r>
              <a:rPr lang="sk-SK" sz="2400"/>
              <a:t>ak chce učiteľ dlhodobo animovať, musí jednotlivé hodiny viesť tak, aby sa na nich žiaci cítili dobre</a:t>
            </a:r>
          </a:p>
          <a:p>
            <a:r>
              <a:rPr lang="sk-SK" sz="2400"/>
              <a:t>stáva sa tak animátorom, s ktorým budú chcieť tráviť spoločnú hodinu</a:t>
            </a:r>
          </a:p>
          <a:p>
            <a:r>
              <a:rPr lang="sk-SK" sz="2400"/>
              <a:t>je moderátorom, ktorý vedie, ale nezasahuje</a:t>
            </a:r>
          </a:p>
          <a:p>
            <a:endParaRPr lang="sk-SK" sz="2400"/>
          </a:p>
        </p:txBody>
      </p:sp>
    </p:spTree>
    <p:extLst>
      <p:ext uri="{BB962C8B-B14F-4D97-AF65-F5344CB8AC3E}">
        <p14:creationId xmlns:p14="http://schemas.microsoft.com/office/powerpoint/2010/main" val="4025000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8C5D4A8A-660E-6249-BBAB-0F614E89A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477541"/>
            <a:ext cx="11029615" cy="3678303"/>
          </a:xfrm>
        </p:spPr>
        <p:txBody>
          <a:bodyPr>
            <a:noAutofit/>
          </a:bodyPr>
          <a:lstStyle/>
          <a:p>
            <a:r>
              <a:rPr lang="sk-SK" sz="2400"/>
              <a:t>aby získali hodiny s animáciou svoj charakter a dušu, je žiadúce, aby si učiteľ určil hranice, v ktorých bude so žiakmi pracovať</a:t>
            </a:r>
          </a:p>
          <a:p>
            <a:r>
              <a:rPr lang="sk-SK" sz="2400" i="1"/>
              <a:t>medzi</a:t>
            </a:r>
            <a:r>
              <a:rPr lang="sk-SK" sz="2400"/>
              <a:t> </a:t>
            </a:r>
            <a:r>
              <a:rPr lang="sk-SK" sz="2400" i="1"/>
              <a:t>tieto</a:t>
            </a:r>
            <a:r>
              <a:rPr lang="sk-SK" sz="2400"/>
              <a:t> </a:t>
            </a:r>
            <a:r>
              <a:rPr lang="sk-SK" sz="2400" i="1"/>
              <a:t>úlohy</a:t>
            </a:r>
            <a:r>
              <a:rPr lang="sk-SK" sz="2400"/>
              <a:t> </a:t>
            </a:r>
            <a:r>
              <a:rPr lang="sk-SK" sz="2400" i="1"/>
              <a:t>patria</a:t>
            </a:r>
            <a:r>
              <a:rPr lang="sk-SK" sz="2400"/>
              <a:t>: </a:t>
            </a:r>
          </a:p>
          <a:p>
            <a:r>
              <a:rPr lang="sk-SK" sz="2400"/>
              <a:t>dobrá príprava, </a:t>
            </a:r>
          </a:p>
          <a:p>
            <a:r>
              <a:rPr lang="sk-SK" sz="2400"/>
              <a:t>pravidelná činnosť a kontrola, </a:t>
            </a:r>
          </a:p>
          <a:p>
            <a:r>
              <a:rPr lang="sk-SK" sz="2400"/>
              <a:t>spolupráca, </a:t>
            </a:r>
          </a:p>
          <a:p>
            <a:r>
              <a:rPr lang="sk-SK" sz="2400"/>
              <a:t>„výška – dĺžka – hĺbka – šírka“ animácie, </a:t>
            </a:r>
          </a:p>
          <a:p>
            <a:r>
              <a:rPr lang="sk-SK" sz="2400"/>
              <a:t>priestor realizácie, </a:t>
            </a:r>
          </a:p>
          <a:p>
            <a:r>
              <a:rPr lang="sk-SK" sz="2400"/>
              <a:t>priateľstvo</a:t>
            </a:r>
          </a:p>
        </p:txBody>
      </p:sp>
    </p:spTree>
    <p:extLst>
      <p:ext uri="{BB962C8B-B14F-4D97-AF65-F5344CB8AC3E}">
        <p14:creationId xmlns:p14="http://schemas.microsoft.com/office/powerpoint/2010/main" val="2980933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852D5FD-189D-7A49-9DD9-F69E44BAA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/>
              <a:t>Žiak ako aktér anImácie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9A752468-B045-CA4B-95D9-8101BB7E1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400"/>
              <a:t>aby sa animácia mohla realizovať v plnom rozsahu, je potrebná participácia zo strany žiakov</a:t>
            </a:r>
          </a:p>
          <a:p>
            <a:r>
              <a:rPr lang="sk-SK" sz="2400"/>
              <a:t>ak sú hodiny úspešné, žiak spoznáva iný spôsob učenia, nové javy a formy, odhaľuje svoj talent a rozdielnosť</a:t>
            </a:r>
          </a:p>
          <a:p>
            <a:r>
              <a:rPr lang="sk-SK" sz="2400"/>
              <a:t>je dôležité, aby mu bol vysvetlený cieľ činnosti, aby pochopil zmysel svojej práce</a:t>
            </a:r>
          </a:p>
          <a:p>
            <a:r>
              <a:rPr lang="sk-SK" sz="2400"/>
              <a:t>ak je animácia úspešná, žiak sa nenaučí len porozumieť učivu, ale môže mu dopomôcť k dlhodobému pôsobeniu v živote</a:t>
            </a:r>
          </a:p>
        </p:txBody>
      </p:sp>
    </p:spTree>
    <p:extLst>
      <p:ext uri="{BB962C8B-B14F-4D97-AF65-F5344CB8AC3E}">
        <p14:creationId xmlns:p14="http://schemas.microsoft.com/office/powerpoint/2010/main" val="136744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F0BFC74-E951-4A4A-856B-750ED2A7E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/>
              <a:t>Úspešný dlhodobý proces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3AA9DB6D-FF37-E946-B872-AD91FB83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477541"/>
            <a:ext cx="11029615" cy="3678303"/>
          </a:xfrm>
        </p:spPr>
        <p:txBody>
          <a:bodyPr>
            <a:noAutofit/>
          </a:bodyPr>
          <a:lstStyle/>
          <a:p>
            <a:r>
              <a:rPr lang="sk-SK" sz="2400" i="1"/>
              <a:t>žiak</a:t>
            </a:r>
            <a:r>
              <a:rPr lang="sk-SK" sz="2400"/>
              <a:t> </a:t>
            </a:r>
            <a:r>
              <a:rPr lang="sk-SK" sz="2400" i="1"/>
              <a:t>ako</a:t>
            </a:r>
            <a:r>
              <a:rPr lang="sk-SK" sz="2400"/>
              <a:t> </a:t>
            </a:r>
            <a:r>
              <a:rPr lang="sk-SK" sz="2400" i="1"/>
              <a:t>aktér</a:t>
            </a:r>
            <a:r>
              <a:rPr lang="sk-SK" sz="2400"/>
              <a:t> </a:t>
            </a:r>
            <a:r>
              <a:rPr lang="sk-SK" sz="2400" i="1"/>
              <a:t>dokáže</a:t>
            </a:r>
            <a:r>
              <a:rPr lang="sk-SK" sz="2400"/>
              <a:t>:</a:t>
            </a:r>
          </a:p>
          <a:p>
            <a:r>
              <a:rPr lang="sk-SK" sz="2400"/>
              <a:t>dodržiavať pravidlá,</a:t>
            </a:r>
          </a:p>
          <a:p>
            <a:r>
              <a:rPr lang="sk-SK" sz="2400"/>
              <a:t>prijať kritiku,</a:t>
            </a:r>
          </a:p>
          <a:p>
            <a:r>
              <a:rPr lang="sk-SK" sz="2400"/>
              <a:t>stať sa spoločenskou bytosťou,</a:t>
            </a:r>
          </a:p>
          <a:p>
            <a:r>
              <a:rPr lang="sk-SK" sz="2400"/>
              <a:t>vytvoriť si pravidelné návyky k činnostiam na hodine,</a:t>
            </a:r>
          </a:p>
          <a:p>
            <a:r>
              <a:rPr lang="sk-SK" sz="2400"/>
              <a:t>viesť seba samého k aktivite,</a:t>
            </a:r>
          </a:p>
          <a:p>
            <a:r>
              <a:rPr lang="sk-SK" sz="2400"/>
              <a:t>prehlbovať vzťahy,</a:t>
            </a:r>
          </a:p>
          <a:p>
            <a:r>
              <a:rPr lang="sk-SK" sz="2400"/>
              <a:t>nájsť kreatívny spôsob pre spoločnú prácu</a:t>
            </a:r>
          </a:p>
        </p:txBody>
      </p:sp>
    </p:spTree>
    <p:extLst>
      <p:ext uri="{BB962C8B-B14F-4D97-AF65-F5344CB8AC3E}">
        <p14:creationId xmlns:p14="http://schemas.microsoft.com/office/powerpoint/2010/main" val="3945719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6C5D4A4-EC8B-3843-AA8C-E23FD29F2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/>
              <a:t>Dôležité 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xmlns="" id="{E00896C8-3F62-3043-BB82-AE99AC570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477541"/>
            <a:ext cx="11029615" cy="3678303"/>
          </a:xfrm>
        </p:spPr>
        <p:txBody>
          <a:bodyPr>
            <a:noAutofit/>
          </a:bodyPr>
          <a:lstStyle/>
          <a:p>
            <a:r>
              <a:rPr lang="sk-SK" sz="2400"/>
              <a:t>ponechať pri animácii najväčší priestor žiakom</a:t>
            </a:r>
          </a:p>
          <a:p>
            <a:r>
              <a:rPr lang="sk-SK" sz="2400"/>
              <a:t>uistiť sa, že každý porozumel zadaniu</a:t>
            </a:r>
          </a:p>
          <a:p>
            <a:r>
              <a:rPr lang="sk-SK" sz="2400"/>
              <a:t>aby žiaci boli tí, ktorí vytvárajú aktívnu spoluprácu v triede</a:t>
            </a:r>
          </a:p>
          <a:p>
            <a:r>
              <a:rPr lang="sk-SK" sz="2400"/>
              <a:t>neporovnávať sa, dôležitým faktorom je, že sa aktivita spoločne podarila</a:t>
            </a:r>
          </a:p>
          <a:p>
            <a:r>
              <a:rPr lang="sk-SK" sz="2400"/>
              <a:t>každý je potrebný</a:t>
            </a:r>
          </a:p>
          <a:p>
            <a:r>
              <a:rPr lang="sk-SK" sz="2400"/>
              <a:t>aby si účastníci uvedomovali, že žiadne vzdelanie ani výchova nikdy nezabezpečí stopercentný výsledok</a:t>
            </a:r>
          </a:p>
          <a:p>
            <a:r>
              <a:rPr lang="sk-SK" sz="2400"/>
              <a:t>pokúsiť sa dosiahnuť zadaný cieľ</a:t>
            </a:r>
          </a:p>
          <a:p>
            <a:pPr marL="0" indent="0">
              <a:buNone/>
            </a:pPr>
            <a:endParaRPr lang="sk-SK" sz="2400"/>
          </a:p>
        </p:txBody>
      </p:sp>
    </p:spTree>
    <p:extLst>
      <p:ext uri="{BB962C8B-B14F-4D97-AF65-F5344CB8AC3E}">
        <p14:creationId xmlns:p14="http://schemas.microsoft.com/office/powerpoint/2010/main" val="207328578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449</Words>
  <Application>Microsoft Office PowerPoint</Application>
  <PresentationFormat>Vlastná</PresentationFormat>
  <Paragraphs>59</Paragraphs>
  <Slides>11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Dividenda</vt:lpstr>
      <vt:lpstr>Animácia ako aktívna Súčasť hodiny dejepisu</vt:lpstr>
      <vt:lpstr>Pojem „Animácia“</vt:lpstr>
      <vt:lpstr>Prezentácia programu PowerPoint</vt:lpstr>
      <vt:lpstr>Základné činitele animácie</vt:lpstr>
      <vt:lpstr>Učiteľ = animátor, moderátor</vt:lpstr>
      <vt:lpstr>Prezentácia programu PowerPoint</vt:lpstr>
      <vt:lpstr>Žiak ako aktér anImácie</vt:lpstr>
      <vt:lpstr>Úspešný dlhodobý proces</vt:lpstr>
      <vt:lpstr>Dôležité </vt:lpstr>
      <vt:lpstr>Animácia a jej realizácia v praxi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Animácia ako aktívna Súčasť hodiny dejepisu</dc:title>
  <dc:creator>jonsy.gall@gmail.com</dc:creator>
  <cp:lastModifiedBy>Marek Bubeník</cp:lastModifiedBy>
  <cp:revision>7</cp:revision>
  <dcterms:created xsi:type="dcterms:W3CDTF">2019-10-17T16:01:31Z</dcterms:created>
  <dcterms:modified xsi:type="dcterms:W3CDTF">2019-10-21T07:23:49Z</dcterms:modified>
</cp:coreProperties>
</file>